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917224B-1632-413A-80E6-6842A5D63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17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D0D95D2-F1F2-42C2-9EB3-7695BCE9A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5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5415DE-F184-4811-9E2A-00F02E6CA02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BFB583-3233-4246-A5B6-0A3B6BF33C1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98207B-8173-4E2A-95CB-168D546C6C55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5E80E-1F3E-40AE-98F1-E5872016482C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5038EA-68BA-4AB4-81D2-B617FDD6B8AD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FFC9FE-4E48-48A8-98E5-3D62A5717957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F1B8B9-8EBB-4859-A8C0-FA6CC6EBBC50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2C9405-70F1-4FDE-8789-D68BD6D39338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28699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FBAD375-884C-48AD-B266-6636E24D5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2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49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耶穌要來獎賞祂的僕人，</a:t>
            </a:r>
          </a:p>
          <a:p>
            <a:pPr algn="ctr" eaLnBrk="1" hangingPunct="1"/>
            <a:r>
              <a:rPr lang="en-US" altLang="zh-TW" sz="2800" dirty="0"/>
              <a:t>When Jesus comes to reward His servants, </a:t>
            </a:r>
          </a:p>
          <a:p>
            <a:pPr algn="ctr" eaLnBrk="1" hangingPunct="1"/>
            <a:r>
              <a:rPr lang="zh-TW" altLang="en-US" dirty="0"/>
              <a:t>或早或晚時不定；</a:t>
            </a:r>
          </a:p>
          <a:p>
            <a:pPr algn="ctr" eaLnBrk="1" hangingPunct="1"/>
            <a:r>
              <a:rPr lang="en-US" altLang="zh-TW" sz="2800" dirty="0"/>
              <a:t>Whether it be noon or night,</a:t>
            </a:r>
          </a:p>
          <a:p>
            <a:pPr algn="ctr" eaLnBrk="1" hangingPunct="1"/>
            <a:r>
              <a:rPr lang="zh-TW" altLang="en-US" dirty="0"/>
              <a:t>會否祂來正逢我們堅忍，</a:t>
            </a:r>
          </a:p>
          <a:p>
            <a:pPr algn="ctr" eaLnBrk="1" hangingPunct="1"/>
            <a:r>
              <a:rPr lang="en-US" altLang="zh-TW" sz="2800" dirty="0"/>
              <a:t>Faithful to Him will He find us watching,</a:t>
            </a:r>
          </a:p>
          <a:p>
            <a:pPr algn="ctr" eaLnBrk="1" hangingPunct="1"/>
            <a:r>
              <a:rPr lang="zh-TW" altLang="en-US" dirty="0"/>
              <a:t>我們的燈修光明？</a:t>
            </a:r>
          </a:p>
          <a:p>
            <a:pPr algn="ctr" eaLnBrk="1" hangingPunct="1"/>
            <a:r>
              <a:rPr lang="en-US" altLang="zh-TW" sz="2800" dirty="0"/>
              <a:t>With our lamps all trimmed and bright?</a:t>
            </a:r>
            <a:endParaRPr lang="en-US" altLang="zh-TW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31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3100" b="1" dirty="0">
                <a:latin typeface="Arial Narrow" pitchFamily="34" charset="0"/>
                <a:ea typeface="新細明體" pitchFamily="18" charset="-120"/>
              </a:rPr>
              <a:t>155  </a:t>
            </a:r>
            <a:r>
              <a:rPr lang="zh-CN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會否祂來正逢我們儆醒</a:t>
            </a:r>
            <a:r>
              <a:rPr lang="zh-CN" altLang="en-US" sz="2900" b="1" dirty="0">
                <a:latin typeface="Times New Roman" pitchFamily="18" charset="0"/>
                <a:ea typeface="新細明體" pitchFamily="18" charset="-120"/>
              </a:rPr>
              <a:t>？</a:t>
            </a:r>
            <a:r>
              <a:rPr lang="zh-TW" altLang="en-US" sz="2800" i="1" dirty="0"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700" dirty="0">
                <a:latin typeface="Arial Narrow" pitchFamily="34" charset="0"/>
                <a:ea typeface="標楷體" pitchFamily="65" charset="-120"/>
              </a:rPr>
              <a:t>WILL JESUS FIND US WATCHING?</a:t>
            </a: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7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我能否說，我是已經準備，</a:t>
            </a:r>
          </a:p>
          <a:p>
            <a:pPr algn="ctr" eaLnBrk="1" hangingPunct="1"/>
            <a:r>
              <a:rPr lang="en-US" altLang="zh-TW" sz="2800" dirty="0"/>
              <a:t>Oh, can we say we are ready, brother?</a:t>
            </a:r>
          </a:p>
          <a:p>
            <a:pPr algn="ctr" eaLnBrk="1" hangingPunct="1"/>
            <a:r>
              <a:rPr lang="zh-TW" altLang="en-US" dirty="0"/>
              <a:t>準備坦然見主面？</a:t>
            </a:r>
          </a:p>
          <a:p>
            <a:pPr algn="ctr" eaLnBrk="1" hangingPunct="1"/>
            <a:r>
              <a:rPr lang="en-US" altLang="zh-TW" sz="2800" dirty="0"/>
              <a:t>Ready for the soul’s bright home?</a:t>
            </a:r>
          </a:p>
          <a:p>
            <a:pPr algn="ctr" eaLnBrk="1" hangingPunct="1"/>
            <a:r>
              <a:rPr lang="zh-TW" altLang="en-US" dirty="0"/>
              <a:t>會否祂來正逢我仍不睡，</a:t>
            </a:r>
          </a:p>
          <a:p>
            <a:pPr algn="ctr" eaLnBrk="1" hangingPunct="1"/>
            <a:r>
              <a:rPr lang="en-US" altLang="zh-TW" sz="2800" dirty="0"/>
              <a:t>Say, will He find you and me still watching, </a:t>
            </a:r>
          </a:p>
          <a:p>
            <a:pPr algn="ctr" eaLnBrk="1" hangingPunct="1"/>
            <a:r>
              <a:rPr lang="zh-TW" altLang="en-US" dirty="0"/>
              <a:t>仍然等候，直至祂顯現？</a:t>
            </a:r>
          </a:p>
          <a:p>
            <a:pPr algn="ctr" eaLnBrk="1" hangingPunct="1"/>
            <a:r>
              <a:rPr lang="en-US" altLang="zh-TW" sz="2800" dirty="0"/>
              <a:t>Waiting, waiting when the Lord shall come?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若祂在一清晨回來結算，</a:t>
            </a:r>
          </a:p>
          <a:p>
            <a:pPr algn="ctr" eaLnBrk="1" hangingPunct="1"/>
            <a:r>
              <a:rPr lang="en-US" altLang="zh-TW" sz="2800" dirty="0"/>
              <a:t>If at the dawn of the early morning,</a:t>
            </a:r>
          </a:p>
          <a:p>
            <a:pPr algn="ctr" eaLnBrk="1" hangingPunct="1"/>
            <a:r>
              <a:rPr lang="zh-TW" altLang="en-US" dirty="0"/>
              <a:t>一一指名傳我們，</a:t>
            </a:r>
          </a:p>
          <a:p>
            <a:pPr algn="ctr" eaLnBrk="1" hangingPunct="1"/>
            <a:r>
              <a:rPr lang="en-US" altLang="zh-TW" sz="2800" dirty="0"/>
              <a:t>He shall call us one by one,</a:t>
            </a:r>
          </a:p>
          <a:p>
            <a:pPr algn="ctr" eaLnBrk="1" hangingPunct="1"/>
            <a:r>
              <a:rPr lang="zh-TW" altLang="en-US" dirty="0"/>
              <a:t>我們各人要將銀子交還，</a:t>
            </a:r>
          </a:p>
          <a:p>
            <a:pPr algn="ctr" eaLnBrk="1" hangingPunct="1"/>
            <a:r>
              <a:rPr lang="en-US" altLang="zh-TW" sz="2800" dirty="0"/>
              <a:t>When to the Lord we restore our talents,</a:t>
            </a:r>
          </a:p>
          <a:p>
            <a:pPr algn="ctr" eaLnBrk="1" hangingPunct="1"/>
            <a:r>
              <a:rPr lang="zh-TW" altLang="en-US" dirty="0"/>
              <a:t>祂能否說“好，僕人”？</a:t>
            </a:r>
          </a:p>
          <a:p>
            <a:pPr algn="ctr" eaLnBrk="1" hangingPunct="1"/>
            <a:r>
              <a:rPr lang="en-US" altLang="zh-TW" sz="2800" dirty="0"/>
              <a:t>Will He answer thee?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“Well done!”</a:t>
            </a:r>
          </a:p>
          <a:p>
            <a:pPr algn="ctr" eaLnBrk="1" hangingPunct="1"/>
            <a:endParaRPr lang="en-US" altLang="zh-TW" sz="3600" dirty="0"/>
          </a:p>
          <a:p>
            <a:pPr algn="ctr" eaLnBrk="1" hangingPunct="1"/>
            <a:endParaRPr lang="en-US" altLang="zh-TW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我能否說，我是已經準備，</a:t>
            </a:r>
          </a:p>
          <a:p>
            <a:pPr algn="ctr" eaLnBrk="1" hangingPunct="1"/>
            <a:r>
              <a:rPr lang="en-US" altLang="zh-TW" sz="2800" dirty="0"/>
              <a:t>Oh, can we say we are ready, brother?</a:t>
            </a:r>
          </a:p>
          <a:p>
            <a:pPr algn="ctr" eaLnBrk="1" hangingPunct="1"/>
            <a:r>
              <a:rPr lang="zh-TW" altLang="en-US" dirty="0"/>
              <a:t>準備坦然見主面？</a:t>
            </a:r>
          </a:p>
          <a:p>
            <a:pPr algn="ctr" eaLnBrk="1" hangingPunct="1"/>
            <a:r>
              <a:rPr lang="en-US" altLang="zh-TW" sz="2800" dirty="0"/>
              <a:t>Ready for the soul’s bright home?</a:t>
            </a:r>
          </a:p>
          <a:p>
            <a:pPr algn="ctr" eaLnBrk="1" hangingPunct="1"/>
            <a:r>
              <a:rPr lang="zh-TW" altLang="en-US" dirty="0"/>
              <a:t>會否祂來正逢我仍不睡，</a:t>
            </a:r>
          </a:p>
          <a:p>
            <a:pPr algn="ctr" eaLnBrk="1" hangingPunct="1"/>
            <a:r>
              <a:rPr lang="en-US" altLang="zh-TW" sz="2800" dirty="0"/>
              <a:t>Say, will He find you and me still watching, </a:t>
            </a:r>
          </a:p>
          <a:p>
            <a:pPr algn="ctr" eaLnBrk="1" hangingPunct="1"/>
            <a:r>
              <a:rPr lang="zh-TW" altLang="en-US" dirty="0"/>
              <a:t>仍然等候，直至祂顯現？</a:t>
            </a:r>
          </a:p>
          <a:p>
            <a:pPr algn="ctr" eaLnBrk="1" hangingPunct="1"/>
            <a:r>
              <a:rPr lang="en-US" altLang="zh-TW" sz="2800" dirty="0"/>
              <a:t>Waiting, waiting when the Lord shall come?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主的委託，我們是否忠心？</a:t>
            </a:r>
          </a:p>
          <a:p>
            <a:pPr algn="ctr" eaLnBrk="1" hangingPunct="1"/>
            <a:r>
              <a:rPr lang="en-US" altLang="zh-TW" sz="2800" dirty="0"/>
              <a:t>Have we been true to the trust He left us?</a:t>
            </a:r>
          </a:p>
          <a:p>
            <a:pPr algn="ctr" eaLnBrk="1" hangingPunct="1"/>
            <a:r>
              <a:rPr lang="zh-TW" altLang="en-US" dirty="0"/>
              <a:t>我們是否盡所能？</a:t>
            </a:r>
          </a:p>
          <a:p>
            <a:pPr algn="ctr" eaLnBrk="1" hangingPunct="1"/>
            <a:r>
              <a:rPr lang="en-US" altLang="zh-TW" sz="2800" dirty="0"/>
              <a:t>Do we seek to do our best?</a:t>
            </a:r>
          </a:p>
          <a:p>
            <a:pPr algn="ctr" eaLnBrk="1" hangingPunct="1"/>
            <a:r>
              <a:rPr lang="zh-TW" altLang="en-US" dirty="0"/>
              <a:t>我們裏面若無指責聲音，</a:t>
            </a:r>
          </a:p>
          <a:p>
            <a:pPr algn="ctr" eaLnBrk="1" hangingPunct="1"/>
            <a:r>
              <a:rPr lang="en-US" altLang="zh-TW" sz="2800" dirty="0"/>
              <a:t>If in our hearts there is naught condemns us,</a:t>
            </a:r>
          </a:p>
          <a:p>
            <a:pPr algn="ctr" eaLnBrk="1" hangingPunct="1"/>
            <a:r>
              <a:rPr lang="zh-TW" altLang="en-US" dirty="0"/>
              <a:t>我們就必得高升。</a:t>
            </a:r>
          </a:p>
          <a:p>
            <a:pPr algn="ctr" eaLnBrk="1" hangingPunct="1"/>
            <a:r>
              <a:rPr lang="en-US" altLang="zh-TW" sz="2800" dirty="0"/>
              <a:t>We shall have a glorious rest.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TW" alt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我能否說，我是已經準備，</a:t>
            </a:r>
          </a:p>
          <a:p>
            <a:pPr algn="ctr" eaLnBrk="1" hangingPunct="1"/>
            <a:r>
              <a:rPr lang="en-US" altLang="zh-TW" sz="2800" dirty="0"/>
              <a:t>Oh, can we say we are ready, brother?</a:t>
            </a:r>
          </a:p>
          <a:p>
            <a:pPr algn="ctr" eaLnBrk="1" hangingPunct="1"/>
            <a:r>
              <a:rPr lang="zh-TW" altLang="en-US" dirty="0"/>
              <a:t>準備坦然見主面？</a:t>
            </a:r>
          </a:p>
          <a:p>
            <a:pPr algn="ctr" eaLnBrk="1" hangingPunct="1"/>
            <a:r>
              <a:rPr lang="en-US" altLang="zh-TW" sz="2800" dirty="0"/>
              <a:t>Ready for the soul’s bright home?</a:t>
            </a:r>
          </a:p>
          <a:p>
            <a:pPr algn="ctr" eaLnBrk="1" hangingPunct="1"/>
            <a:r>
              <a:rPr lang="zh-TW" altLang="en-US" dirty="0"/>
              <a:t>會否祂來正逢我仍不睡，</a:t>
            </a:r>
          </a:p>
          <a:p>
            <a:pPr algn="ctr" eaLnBrk="1" hangingPunct="1"/>
            <a:r>
              <a:rPr lang="en-US" altLang="zh-TW" sz="2800" dirty="0"/>
              <a:t>Say, will He find you and me still watching, </a:t>
            </a:r>
          </a:p>
          <a:p>
            <a:pPr algn="ctr" eaLnBrk="1" hangingPunct="1"/>
            <a:r>
              <a:rPr lang="zh-TW" altLang="en-US" dirty="0"/>
              <a:t>仍然等候，直至祂顯現？</a:t>
            </a:r>
          </a:p>
          <a:p>
            <a:pPr algn="ctr" eaLnBrk="1" hangingPunct="1"/>
            <a:r>
              <a:rPr lang="en-US" altLang="zh-TW" sz="2800" dirty="0"/>
              <a:t>Waiting, waiting when the Lord shall come?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福哉人也！主來正逢儆醒，</a:t>
            </a:r>
          </a:p>
          <a:p>
            <a:pPr algn="ctr" eaLnBrk="1" hangingPunct="1"/>
            <a:r>
              <a:rPr lang="en-US" altLang="zh-TW" sz="2800" dirty="0"/>
              <a:t>Blessed are those whom the Lord finds watching,</a:t>
            </a:r>
          </a:p>
          <a:p>
            <a:pPr algn="ctr" eaLnBrk="1" hangingPunct="1"/>
            <a:r>
              <a:rPr lang="zh-TW" altLang="en-US" dirty="0"/>
              <a:t>就必與祂同作王；</a:t>
            </a:r>
          </a:p>
          <a:p>
            <a:pPr algn="ctr" eaLnBrk="1" hangingPunct="1"/>
            <a:r>
              <a:rPr lang="en-US" altLang="zh-TW" sz="2800" dirty="0"/>
              <a:t>In His glory they shall share;</a:t>
            </a:r>
          </a:p>
          <a:p>
            <a:pPr algn="ctr" eaLnBrk="1" hangingPunct="1"/>
            <a:r>
              <a:rPr lang="zh-TW" altLang="en-US" dirty="0"/>
              <a:t>當祂再臨，或夜半或天明，</a:t>
            </a:r>
          </a:p>
          <a:p>
            <a:pPr algn="ctr" eaLnBrk="1" hangingPunct="1"/>
            <a:r>
              <a:rPr lang="en-US" altLang="zh-TW" sz="2800" dirty="0"/>
              <a:t>If He shall come at the dawn or mid-night,</a:t>
            </a:r>
          </a:p>
          <a:p>
            <a:pPr algn="ctr" eaLnBrk="1" hangingPunct="1"/>
            <a:r>
              <a:rPr lang="zh-TW" altLang="en-US" dirty="0"/>
              <a:t>是否正逢我瞭望？</a:t>
            </a:r>
          </a:p>
          <a:p>
            <a:pPr algn="ctr" eaLnBrk="1" hangingPunct="1"/>
            <a:r>
              <a:rPr lang="en-US" altLang="zh-TW" sz="2800" dirty="0"/>
              <a:t>Will He find us watching there?</a:t>
            </a:r>
          </a:p>
          <a:p>
            <a:pPr eaLnBrk="1" hangingPunct="1"/>
            <a:endParaRPr lang="en-US" altLang="zh-TW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TW" alt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我能否說，我是已經準備，</a:t>
            </a:r>
          </a:p>
          <a:p>
            <a:pPr algn="ctr" eaLnBrk="1" hangingPunct="1"/>
            <a:r>
              <a:rPr lang="en-US" altLang="zh-TW" sz="2800" dirty="0"/>
              <a:t>Oh, can we say we are ready, brother?</a:t>
            </a:r>
          </a:p>
          <a:p>
            <a:pPr algn="ctr" eaLnBrk="1" hangingPunct="1"/>
            <a:r>
              <a:rPr lang="zh-TW" altLang="en-US" dirty="0"/>
              <a:t>準備坦然見主面？</a:t>
            </a:r>
          </a:p>
          <a:p>
            <a:pPr algn="ctr" eaLnBrk="1" hangingPunct="1"/>
            <a:r>
              <a:rPr lang="en-US" altLang="zh-TW" sz="2800" dirty="0"/>
              <a:t>Ready for the soul’s bright home?</a:t>
            </a:r>
          </a:p>
          <a:p>
            <a:pPr algn="ctr" eaLnBrk="1" hangingPunct="1"/>
            <a:r>
              <a:rPr lang="zh-TW" altLang="en-US" dirty="0"/>
              <a:t>會否祂來正逢我仍不睡，</a:t>
            </a:r>
          </a:p>
          <a:p>
            <a:pPr algn="ctr" eaLnBrk="1" hangingPunct="1"/>
            <a:r>
              <a:rPr lang="en-US" altLang="zh-TW" sz="2800" dirty="0"/>
              <a:t>Say, will He find you and me still watching, </a:t>
            </a:r>
          </a:p>
          <a:p>
            <a:pPr algn="ctr" eaLnBrk="1" hangingPunct="1"/>
            <a:r>
              <a:rPr lang="zh-TW" altLang="en-US" dirty="0"/>
              <a:t>仍然等候，直至祂顯現？</a:t>
            </a:r>
          </a:p>
          <a:p>
            <a:pPr algn="ctr" eaLnBrk="1" hangingPunct="1"/>
            <a:r>
              <a:rPr lang="en-US" altLang="zh-TW" sz="2800" dirty="0"/>
              <a:t>Waiting, waiting when the Lord shall come?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561</TotalTime>
  <Words>627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H155  會否祂來正逢我們儆醒？  WILL JESUS FIND US WATCHING?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60</cp:revision>
  <dcterms:created xsi:type="dcterms:W3CDTF">2001-04-19T19:07:54Z</dcterms:created>
  <dcterms:modified xsi:type="dcterms:W3CDTF">2017-08-02T22:21:35Z</dcterms:modified>
</cp:coreProperties>
</file>